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4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ype="http://schemas.openxmlformats.org/officeDocument/2006/relationships/presProps" Target="presProps.xml"/>  <Relationship Id="rId39" Type="http://schemas.openxmlformats.org/officeDocument/2006/relationships/viewProps" Target="viewProps.xml"/>  <Relationship Id="rId40" Type="http://schemas.openxmlformats.org/officeDocument/2006/relationships/theme" Target="theme/theme1.xml"/>  <Relationship Id="rId41" Type="http://schemas.openxmlformats.org/officeDocument/2006/relationships/tableStyles" Target="tableStyles.xml"/>  <Relationship Id="rId4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103d84a-e5d9-4a68-bbd8-19ff20172e6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1edbba1-2e87-440e-ac04-c7d6b17b7a4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efce780-4b8d-438f-92b2-6ef686011fe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1932a90-d1a6-453c-8dd6-198c13d5a53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f2c68ee-e592-4b24-957f-13fbce55844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b131b1a-f794-4ee1-a98c-ab6f1e06eef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184d57f-a1b0-4705-a1f7-b5d08d605d5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ccfc76c-68a7-4cda-ad0b-f606a5e3e0b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ae9ca10-e807-4d5b-9c38-eae3cadfe85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9295fda-4649-463e-ab37-1cb551da606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d9f6a50-c504-46d9-9328-6fd58bcd0f0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a5f6af0-b05f-48b3-ae21-94ffb712d9a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e588a72-6ca5-49e5-928f-65f07bf39e3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e5f0493-c2af-4030-9182-6c434faa95e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d895f6c-b760-4bc9-9696-2db6bb105e4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6d2b5e9-5c3a-47c7-bb24-4b17bed242b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7094251-25f3-4fd2-9c6a-8a9c00291cb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2ab2c0c-2a1d-483c-b07a-0b3c8f3fa5c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d50d44f-3d70-4221-82f3-0b7787a9ff7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597ccec-561d-4f83-b958-6adea46780a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49bd16b-2ac4-4b0c-849c-b3101b3d0f0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8166ed6-d0c7-4f0f-8f71-502ea0bbdaa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49efdad-b0eb-4e3e-ae49-3633e556ede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56a9f46-e4f7-4355-899e-1ba3fe4a41b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59b63a0-b949-4a4b-936b-4a0807e46d1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144a6b4-604b-4008-b840-02562f55557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95ddb05-a2ec-49a1-b339-f08827f2038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156d2af-0649-42da-b343-8fa68125a7a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3eed2f9-3bc8-4c25-b24f-f7d88702f7c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388b35e-0993-4785-acc0-9bc432f9a7b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efb2d03-9a82-432e-9d1f-d9a7dd02085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1faff45-a95c-467d-b270-cea2bb2f290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40ed1d7-f601-4ad3-aef5-cea358ec967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a08a7b2-52c0-4e2f-920a-c9db6b00f3f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e8f44a9-c04e-4b94-8d4f-93d1520d583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0863e30-9d2b-4d3e-b9a4-4c02ca1c8d9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2022-03-30T23:54:39.568Z</dcterms:created>
  <dcterms:modified xsi:type="dcterms:W3CDTF">2022-03-30T23:54:39.568Z</dcterms:modified>
</cp:coreProperties>
</file>